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8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8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23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6339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27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28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85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34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77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2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8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0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4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2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9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49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29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F0CB6D6-CC0B-4515-AF5D-FC3AE17CC01C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EB02110-A39B-47C3-A0D5-8D33D1A8E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5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A651A-58F8-4B71-9B77-7B18B4D3B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0479"/>
            <a:ext cx="9144000" cy="2921736"/>
          </a:xfrm>
        </p:spPr>
        <p:txBody>
          <a:bodyPr anchor="b">
            <a:normAutofit/>
          </a:bodyPr>
          <a:lstStyle/>
          <a:p>
            <a:r>
              <a:rPr lang="en-US" b="1" i="0" cap="all" dirty="0">
                <a:solidFill>
                  <a:srgbClr val="2224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jdhani"/>
              </a:rPr>
              <a:t>AIRWAY DELIVERY: A NEW BUSINESS OPPORTUNITY</a:t>
            </a:r>
            <a:br>
              <a:rPr lang="en-US" b="1" i="0" cap="all" dirty="0">
                <a:solidFill>
                  <a:srgbClr val="2224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jdhani"/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7E6F3C-FD3F-4576-8429-3F3F2B147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480" y="2692401"/>
            <a:ext cx="11623040" cy="3921760"/>
          </a:xfrm>
        </p:spPr>
        <p:txBody>
          <a:bodyPr anchor="t">
            <a:normAutofit lnSpcReduction="10000"/>
          </a:bodyPr>
          <a:lstStyle/>
          <a:p>
            <a:r>
              <a:rPr lang="en-US" sz="4400" dirty="0">
                <a:solidFill>
                  <a:schemeClr val="tx1"/>
                </a:solidFill>
                <a:latin typeface="Algerian" panose="04020705040A02060702" pitchFamily="82" charset="0"/>
              </a:rPr>
              <a:t>(HR-DEPARTMENT)</a:t>
            </a:r>
          </a:p>
          <a:p>
            <a:endParaRPr lang="en-US" sz="4400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algn="r"/>
            <a:r>
              <a:rPr lang="en-US" sz="3500" dirty="0">
                <a:solidFill>
                  <a:schemeClr val="tx1"/>
                </a:solidFill>
              </a:rPr>
              <a:t>PRESENTED BY:</a:t>
            </a:r>
          </a:p>
          <a:p>
            <a:pPr algn="r"/>
            <a:r>
              <a:rPr lang="en-US" sz="3500" dirty="0">
                <a:solidFill>
                  <a:schemeClr val="tx1"/>
                </a:solidFill>
              </a:rPr>
              <a:t>Akshita Sinha</a:t>
            </a:r>
          </a:p>
          <a:p>
            <a:pPr algn="r"/>
            <a:r>
              <a:rPr lang="en-US" sz="3500" dirty="0">
                <a:solidFill>
                  <a:schemeClr val="tx1"/>
                </a:solidFill>
              </a:rPr>
              <a:t>The elite group - Gims s4</a:t>
            </a:r>
          </a:p>
        </p:txBody>
      </p:sp>
    </p:spTree>
    <p:extLst>
      <p:ext uri="{BB962C8B-B14F-4D97-AF65-F5344CB8AC3E}">
        <p14:creationId xmlns:p14="http://schemas.microsoft.com/office/powerpoint/2010/main" val="4238778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B914E-AEB6-498C-B5D9-9CBE108CA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097"/>
            <a:ext cx="10515600" cy="6419654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HR department plays an important role in recruiting the right personnel at the right place.</a:t>
            </a:r>
          </a:p>
          <a:p>
            <a:pPr marL="0" indent="0">
              <a:buNone/>
            </a:pPr>
            <a:r>
              <a:rPr lang="en-US" dirty="0"/>
              <a:t>The details of the employees are as follows: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Management Team (3 team members) – </a:t>
            </a:r>
          </a:p>
          <a:p>
            <a:pPr lvl="1"/>
            <a:r>
              <a:rPr lang="en-US" dirty="0"/>
              <a:t>1 member who has the knowledge of aviation industry. </a:t>
            </a:r>
          </a:p>
          <a:p>
            <a:pPr lvl="1"/>
            <a:r>
              <a:rPr lang="en-US" dirty="0"/>
              <a:t>1 Manager for the flight operations of drone.</a:t>
            </a:r>
          </a:p>
          <a:p>
            <a:pPr lvl="1"/>
            <a:r>
              <a:rPr lang="en-US" dirty="0"/>
              <a:t>3 Senior Managers of the company.</a:t>
            </a:r>
          </a:p>
          <a:p>
            <a:pPr marL="0" indent="0">
              <a:buNone/>
            </a:pPr>
            <a:r>
              <a:rPr lang="en-US" dirty="0"/>
              <a:t>2. Qualified Drone Operators (2 members) – </a:t>
            </a:r>
          </a:p>
          <a:p>
            <a:pPr lvl="1"/>
            <a:r>
              <a:rPr lang="en-US" dirty="0"/>
              <a:t>People who have associate degree and a Remote Pilot Certificate from an Aviation Agency. </a:t>
            </a:r>
          </a:p>
          <a:p>
            <a:pPr marL="0" indent="0">
              <a:buNone/>
            </a:pPr>
            <a:r>
              <a:rPr lang="en-US" dirty="0"/>
              <a:t>3. Software Development Team (1 members) – </a:t>
            </a:r>
          </a:p>
          <a:p>
            <a:pPr lvl="1"/>
            <a:r>
              <a:rPr lang="en-US" dirty="0"/>
              <a:t>Software developers who have good command in C, C++ and assembly line programming. </a:t>
            </a:r>
          </a:p>
          <a:p>
            <a:pPr lvl="1"/>
            <a:r>
              <a:rPr lang="en-US" dirty="0"/>
              <a:t>Having experience of at least 3 years.</a:t>
            </a:r>
          </a:p>
          <a:p>
            <a:pPr marL="0" indent="0">
              <a:buNone/>
            </a:pPr>
            <a:r>
              <a:rPr lang="en-US" dirty="0"/>
              <a:t>4. Support Staff (2 members) – </a:t>
            </a:r>
          </a:p>
          <a:p>
            <a:pPr marL="742950" lvl="1" indent="-342900"/>
            <a:r>
              <a:rPr lang="en-US" dirty="0"/>
              <a:t>1 Package Loading person.</a:t>
            </a:r>
          </a:p>
          <a:p>
            <a:pPr marL="742950" lvl="1" indent="-342900"/>
            <a:r>
              <a:rPr lang="en-US" dirty="0"/>
              <a:t>1 Customer Care employee. </a:t>
            </a:r>
          </a:p>
        </p:txBody>
      </p:sp>
    </p:spTree>
    <p:extLst>
      <p:ext uri="{BB962C8B-B14F-4D97-AF65-F5344CB8AC3E}">
        <p14:creationId xmlns:p14="http://schemas.microsoft.com/office/powerpoint/2010/main" val="337204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10B52-E3F2-444D-9293-0961A8D32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1475"/>
            <a:ext cx="10515600" cy="571505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Training and development programs for the employees and managers: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Training for drone flying  </a:t>
            </a:r>
          </a:p>
          <a:p>
            <a:r>
              <a:rPr lang="en-US" sz="4000" dirty="0"/>
              <a:t>Software development training </a:t>
            </a:r>
          </a:p>
          <a:p>
            <a:r>
              <a:rPr lang="en-US" sz="4000" dirty="0"/>
              <a:t>MIS training </a:t>
            </a:r>
          </a:p>
          <a:p>
            <a:r>
              <a:rPr lang="en-US" sz="4000" dirty="0"/>
              <a:t>Maintenance training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0167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5FA95C-2799-4ACB-80FB-E48A06FDD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975332"/>
            <a:ext cx="10364451" cy="2907335"/>
          </a:xfrm>
        </p:spPr>
        <p:txBody>
          <a:bodyPr>
            <a:noAutofit/>
          </a:bodyPr>
          <a:lstStyle/>
          <a:p>
            <a:r>
              <a:rPr lang="en-US" sz="8000" dirty="0">
                <a:latin typeface="Wide Latin" panose="020A0A070505050204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8248785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7</TotalTime>
  <Words>184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Algerian</vt:lpstr>
      <vt:lpstr>Arial</vt:lpstr>
      <vt:lpstr>Rajdhani</vt:lpstr>
      <vt:lpstr>Tw Cen MT</vt:lpstr>
      <vt:lpstr>Wide Latin</vt:lpstr>
      <vt:lpstr>Droplet</vt:lpstr>
      <vt:lpstr>AIRWAY DELIVERY: A NEW BUSINESS OPPORTUNITY 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AIRWAY DELIVERY: A NEW BUSINESS OPPORTUNITY </dc:title>
  <dc:creator>Akshita Sinha</dc:creator>
  <cp:lastModifiedBy>Akshita Sinha</cp:lastModifiedBy>
  <cp:revision>1</cp:revision>
  <dcterms:created xsi:type="dcterms:W3CDTF">2022-01-10T17:24:42Z</dcterms:created>
  <dcterms:modified xsi:type="dcterms:W3CDTF">2022-01-10T17:31:53Z</dcterms:modified>
</cp:coreProperties>
</file>